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6" r:id="rId3"/>
    <p:sldId id="257" r:id="rId4"/>
    <p:sldId id="259" r:id="rId5"/>
    <p:sldId id="260" r:id="rId6"/>
    <p:sldId id="272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5" r:id="rId18"/>
    <p:sldId id="276" r:id="rId19"/>
    <p:sldId id="277" r:id="rId20"/>
    <p:sldId id="278" r:id="rId21"/>
    <p:sldId id="279" r:id="rId22"/>
    <p:sldId id="28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4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458583-0381-424F-8E84-4CD9034732FE}" type="datetimeFigureOut">
              <a:rPr lang="ru-RU" smtClean="0"/>
              <a:t>19.11.2017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B0286F-E217-42F4-B91A-21FC144142A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458583-0381-424F-8E84-4CD9034732FE}" type="datetimeFigureOut">
              <a:rPr lang="ru-RU" smtClean="0"/>
              <a:t>19.11.2017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B0286F-E217-42F4-B91A-21FC144142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458583-0381-424F-8E84-4CD9034732FE}" type="datetimeFigureOut">
              <a:rPr lang="ru-RU" smtClean="0"/>
              <a:t>19.11.2017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B0286F-E217-42F4-B91A-21FC144142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458583-0381-424F-8E84-4CD9034732FE}" type="datetimeFigureOut">
              <a:rPr lang="ru-RU" smtClean="0"/>
              <a:t>19.11.2017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B0286F-E217-42F4-B91A-21FC144142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458583-0381-424F-8E84-4CD9034732FE}" type="datetimeFigureOut">
              <a:rPr lang="ru-RU" smtClean="0"/>
              <a:t>19.11.2017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B0286F-E217-42F4-B91A-21FC144142A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458583-0381-424F-8E84-4CD9034732FE}" type="datetimeFigureOut">
              <a:rPr lang="ru-RU" smtClean="0"/>
              <a:t>19.11.2017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B0286F-E217-42F4-B91A-21FC144142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458583-0381-424F-8E84-4CD9034732FE}" type="datetimeFigureOut">
              <a:rPr lang="ru-RU" smtClean="0"/>
              <a:t>19.11.2017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B0286F-E217-42F4-B91A-21FC144142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458583-0381-424F-8E84-4CD9034732FE}" type="datetimeFigureOut">
              <a:rPr lang="ru-RU" smtClean="0"/>
              <a:t>19.11.2017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B0286F-E217-42F4-B91A-21FC144142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458583-0381-424F-8E84-4CD9034732FE}" type="datetimeFigureOut">
              <a:rPr lang="ru-RU" smtClean="0"/>
              <a:t>19.11.2017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B0286F-E217-42F4-B91A-21FC144142A7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458583-0381-424F-8E84-4CD9034732FE}" type="datetimeFigureOut">
              <a:rPr lang="ru-RU" smtClean="0"/>
              <a:t>19.11.2017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B0286F-E217-42F4-B91A-21FC144142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458583-0381-424F-8E84-4CD9034732FE}" type="datetimeFigureOut">
              <a:rPr lang="ru-RU" smtClean="0"/>
              <a:t>19.11.2017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B0286F-E217-42F4-B91A-21FC144142A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E458583-0381-424F-8E84-4CD9034732FE}" type="datetimeFigureOut">
              <a:rPr lang="ru-RU" smtClean="0"/>
              <a:t>19.11.2017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CB0286F-E217-42F4-B91A-21FC144142A7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Documents and Settings\User\Рабочий стол\ff9e49e83e103e906ae4196ee29e0df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12559" y="785794"/>
            <a:ext cx="7459969" cy="56098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15948" y="571480"/>
            <a:ext cx="7569227" cy="5676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35100" y="597693"/>
            <a:ext cx="7499350" cy="562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1198" y="448825"/>
            <a:ext cx="7732767" cy="579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Дети России. </a:t>
            </a:r>
            <a:r>
              <a:rPr lang="ru-RU" b="1" dirty="0" err="1" smtClean="0"/>
              <a:t>Онлайн</a:t>
            </a:r>
            <a:endParaRPr lang="ru-RU" b="1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84375" y="1447800"/>
            <a:ext cx="6400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285728"/>
            <a:ext cx="7854979" cy="589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933688" cy="79690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Интернет-контроль. Сайт для умных родителей</a:t>
            </a:r>
            <a:endParaRPr lang="ru-RU" b="1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447800"/>
            <a:ext cx="6813571" cy="5110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571480"/>
            <a:ext cx="7639059" cy="5729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Персональные данные. Дети</a:t>
            </a:r>
            <a:endParaRPr lang="ru-RU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84375" y="1447800"/>
            <a:ext cx="6400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25448" y="428604"/>
            <a:ext cx="8161394" cy="6121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4946" y="285728"/>
            <a:ext cx="7950229" cy="5962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274638"/>
            <a:ext cx="843365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effectLst/>
                <a:latin typeface="Arial Black" pitchFamily="34" charset="0"/>
              </a:rPr>
              <a:t>On</a:t>
            </a:r>
            <a:r>
              <a:rPr lang="ru-RU" b="1" dirty="0" smtClean="0">
                <a:solidFill>
                  <a:srgbClr val="C00000"/>
                </a:solidFill>
                <a:effectLst/>
                <a:latin typeface="Arial Black" pitchFamily="34" charset="0"/>
              </a:rPr>
              <a:t>-</a:t>
            </a:r>
            <a:r>
              <a:rPr lang="ru-RU" b="1" dirty="0" err="1" smtClean="0">
                <a:solidFill>
                  <a:srgbClr val="C00000"/>
                </a:solidFill>
                <a:effectLst/>
                <a:latin typeface="Arial Black" pitchFamily="34" charset="0"/>
              </a:rPr>
              <a:t>ляндия</a:t>
            </a:r>
            <a:r>
              <a:rPr lang="ru-RU" b="1" dirty="0" smtClean="0">
                <a:solidFill>
                  <a:srgbClr val="C00000"/>
                </a:solidFill>
                <a:effectLst/>
                <a:latin typeface="Arial Black" pitchFamily="34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effectLst/>
                <a:latin typeface="Arial Black" pitchFamily="34" charset="0"/>
              </a:rPr>
            </a:br>
            <a:r>
              <a:rPr lang="ru-RU" b="1" dirty="0" smtClean="0">
                <a:solidFill>
                  <a:srgbClr val="C00000"/>
                </a:solidFill>
                <a:effectLst/>
                <a:latin typeface="Arial Black" pitchFamily="34" charset="0"/>
              </a:rPr>
              <a:t> </a:t>
            </a:r>
            <a:r>
              <a:rPr lang="ru-RU" sz="3100" b="1" dirty="0" smtClean="0">
                <a:solidFill>
                  <a:srgbClr val="C00000"/>
                </a:solidFill>
                <a:effectLst/>
                <a:latin typeface="Arial Black" pitchFamily="34" charset="0"/>
              </a:rPr>
              <a:t>Безопасная </a:t>
            </a:r>
            <a:r>
              <a:rPr lang="ru-RU" sz="3100" b="1" dirty="0" err="1" smtClean="0">
                <a:solidFill>
                  <a:srgbClr val="C00000"/>
                </a:solidFill>
                <a:effectLst/>
                <a:latin typeface="Arial Black" pitchFamily="34" charset="0"/>
              </a:rPr>
              <a:t>веб-страна</a:t>
            </a:r>
            <a:endParaRPr lang="ru-RU" sz="3100" b="1" dirty="0">
              <a:solidFill>
                <a:srgbClr val="C00000"/>
              </a:solidFill>
              <a:effectLst/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000232" y="1428736"/>
            <a:ext cx="6572296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effectLst/>
                <a:latin typeface="Arial Black" pitchFamily="34" charset="0"/>
              </a:rPr>
              <a:t>Детский портал безопасности </a:t>
            </a:r>
            <a:r>
              <a:rPr lang="ru-RU" sz="2400" b="1" dirty="0" err="1" smtClean="0">
                <a:effectLst/>
                <a:latin typeface="Arial Black" pitchFamily="34" charset="0"/>
              </a:rPr>
              <a:t>ОБЖейка</a:t>
            </a:r>
            <a:r>
              <a:rPr lang="ru-RU" sz="2400" b="1" dirty="0" smtClean="0">
                <a:effectLst/>
                <a:latin typeface="Arial Black" pitchFamily="34" charset="0"/>
              </a:rPr>
              <a:t>.</a:t>
            </a:r>
            <a:endParaRPr lang="ru-RU" sz="2400" b="1" dirty="0">
              <a:effectLst/>
              <a:latin typeface="Arial Black" pitchFamily="34" charset="0"/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84375" y="1447800"/>
            <a:ext cx="6400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Детский журнал безопасности «</a:t>
            </a:r>
            <a:r>
              <a:rPr lang="ru-RU" dirty="0" err="1" smtClean="0"/>
              <a:t>Спасайкин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84375" y="1447800"/>
            <a:ext cx="6400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1199" y="642918"/>
            <a:ext cx="7473976" cy="5605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423302" cy="6317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50509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/>
              </a:rPr>
              <a:t>Прими участие в  международном  </a:t>
            </a:r>
            <a:r>
              <a:rPr lang="ru-RU" b="1" dirty="0" err="1" smtClean="0">
                <a:effectLst/>
              </a:rPr>
              <a:t>квесте</a:t>
            </a:r>
            <a:r>
              <a:rPr lang="ru-RU" b="1" dirty="0" smtClean="0">
                <a:effectLst/>
              </a:rPr>
              <a:t> на сайте «</a:t>
            </a:r>
            <a:r>
              <a:rPr lang="ru-RU" b="1" dirty="0" err="1" smtClean="0">
                <a:effectLst/>
              </a:rPr>
              <a:t>Сетевичок</a:t>
            </a:r>
            <a:r>
              <a:rPr lang="ru-RU" b="1" dirty="0" smtClean="0">
                <a:effectLst/>
              </a:rPr>
              <a:t>»…</a:t>
            </a:r>
            <a:endParaRPr lang="ru-RU" b="1" dirty="0">
              <a:effectLst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500174"/>
            <a:ext cx="6900866" cy="517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96908"/>
          </a:xfrm>
        </p:spPr>
        <p:txBody>
          <a:bodyPr/>
          <a:lstStyle/>
          <a:p>
            <a:r>
              <a:rPr lang="ru-RU" dirty="0" smtClean="0"/>
              <a:t>… </a:t>
            </a:r>
            <a:r>
              <a:rPr lang="ru-RU" b="1" dirty="0" smtClean="0">
                <a:effectLst/>
              </a:rPr>
              <a:t>и получи премию!</a:t>
            </a:r>
            <a:endParaRPr lang="ru-RU" b="1" dirty="0">
              <a:effectLst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071546"/>
            <a:ext cx="6956447" cy="5217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5825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Единый урок. дети.</a:t>
            </a:r>
            <a:endParaRPr lang="ru-RU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928669"/>
            <a:ext cx="7286676" cy="5465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Лига безопасного Интернета</a:t>
            </a:r>
            <a:endParaRPr lang="ru-RU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84375" y="1447800"/>
            <a:ext cx="6400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140731" cy="6105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576530" cy="79690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Спас-экстрим.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sz="3600" dirty="0" smtClean="0"/>
              <a:t>Портал детской безопасности</a:t>
            </a:r>
            <a:endParaRPr lang="ru-RU" sz="36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214422"/>
            <a:ext cx="6956447" cy="5217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112</TotalTime>
  <Words>52</Words>
  <Application>Microsoft Office PowerPoint</Application>
  <PresentationFormat>Экран (4:3)</PresentationFormat>
  <Paragraphs>11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Солнцестояние</vt:lpstr>
      <vt:lpstr>Слайд 1</vt:lpstr>
      <vt:lpstr>On-ляндия  Безопасная веб-страна</vt:lpstr>
      <vt:lpstr>Слайд 3</vt:lpstr>
      <vt:lpstr>Прими участие в  международном  квесте на сайте «Сетевичок»…</vt:lpstr>
      <vt:lpstr>… и получи премию!</vt:lpstr>
      <vt:lpstr>Единый урок. дети.</vt:lpstr>
      <vt:lpstr>Лига безопасного Интернета</vt:lpstr>
      <vt:lpstr>Слайд 8</vt:lpstr>
      <vt:lpstr>Спас-экстрим.  Портал детской безопасности</vt:lpstr>
      <vt:lpstr>Слайд 10</vt:lpstr>
      <vt:lpstr>Слайд 11</vt:lpstr>
      <vt:lpstr>Слайд 12</vt:lpstr>
      <vt:lpstr>Дети России. Онлайн</vt:lpstr>
      <vt:lpstr>Слайд 14</vt:lpstr>
      <vt:lpstr>Интернет-контроль. Сайт для умных родителей</vt:lpstr>
      <vt:lpstr>Слайд 16</vt:lpstr>
      <vt:lpstr>Персональные данные. Дети</vt:lpstr>
      <vt:lpstr>Слайд 18</vt:lpstr>
      <vt:lpstr>Слайд 19</vt:lpstr>
      <vt:lpstr>Детский портал безопасности ОБЖейка.</vt:lpstr>
      <vt:lpstr>Детский журнал безопасности «Спасайкин»</vt:lpstr>
      <vt:lpstr>Слайд 22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Полезные сайты для детей и подростков</dc:title>
  <dc:creator>User</dc:creator>
  <cp:lastModifiedBy>User</cp:lastModifiedBy>
  <cp:revision>12</cp:revision>
  <dcterms:created xsi:type="dcterms:W3CDTF">2017-11-19T19:49:15Z</dcterms:created>
  <dcterms:modified xsi:type="dcterms:W3CDTF">2017-11-19T21:41:57Z</dcterms:modified>
</cp:coreProperties>
</file>